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37687E-76B2-47F3-9E3B-67738ED8979E}" type="datetimeFigureOut">
              <a:rPr lang="it-IT" smtClean="0"/>
              <a:t>09/11/2014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F4DAE-3C32-4F4E-97CF-CD9C7BEE5C25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F4DAE-3C32-4F4E-97CF-CD9C7BEE5C25}" type="slidenum">
              <a:rPr lang="it-IT" smtClean="0"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F4DAE-3C32-4F4E-97CF-CD9C7BEE5C25}" type="slidenum">
              <a:rPr lang="it-IT" smtClean="0"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F4DAE-3C32-4F4E-97CF-CD9C7BEE5C25}" type="slidenum">
              <a:rPr lang="it-IT" smtClean="0"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F4DAE-3C32-4F4E-97CF-CD9C7BEE5C25}" type="slidenum">
              <a:rPr lang="it-IT" smtClean="0"/>
              <a:t>4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B799-75B3-4C7A-98F4-3F1F6BBAEA1F}" type="datetimeFigureOut">
              <a:rPr lang="it-IT" smtClean="0"/>
              <a:t>09/11/2014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CAD4-A4DF-4D84-BBC5-C06B025078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B799-75B3-4C7A-98F4-3F1F6BBAEA1F}" type="datetimeFigureOut">
              <a:rPr lang="it-IT" smtClean="0"/>
              <a:t>09/11/2014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CAD4-A4DF-4D84-BBC5-C06B025078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B799-75B3-4C7A-98F4-3F1F6BBAEA1F}" type="datetimeFigureOut">
              <a:rPr lang="it-IT" smtClean="0"/>
              <a:t>09/11/2014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CAD4-A4DF-4D84-BBC5-C06B025078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B799-75B3-4C7A-98F4-3F1F6BBAEA1F}" type="datetimeFigureOut">
              <a:rPr lang="it-IT" smtClean="0"/>
              <a:t>09/11/2014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CAD4-A4DF-4D84-BBC5-C06B025078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B799-75B3-4C7A-98F4-3F1F6BBAEA1F}" type="datetimeFigureOut">
              <a:rPr lang="it-IT" smtClean="0"/>
              <a:t>09/11/2014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CAD4-A4DF-4D84-BBC5-C06B025078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B799-75B3-4C7A-98F4-3F1F6BBAEA1F}" type="datetimeFigureOut">
              <a:rPr lang="it-IT" smtClean="0"/>
              <a:t>09/11/2014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CAD4-A4DF-4D84-BBC5-C06B025078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B799-75B3-4C7A-98F4-3F1F6BBAEA1F}" type="datetimeFigureOut">
              <a:rPr lang="it-IT" smtClean="0"/>
              <a:t>09/11/2014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CAD4-A4DF-4D84-BBC5-C06B025078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B799-75B3-4C7A-98F4-3F1F6BBAEA1F}" type="datetimeFigureOut">
              <a:rPr lang="it-IT" smtClean="0"/>
              <a:t>09/11/2014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CAD4-A4DF-4D84-BBC5-C06B025078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B799-75B3-4C7A-98F4-3F1F6BBAEA1F}" type="datetimeFigureOut">
              <a:rPr lang="it-IT" smtClean="0"/>
              <a:t>09/11/2014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CAD4-A4DF-4D84-BBC5-C06B025078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B799-75B3-4C7A-98F4-3F1F6BBAEA1F}" type="datetimeFigureOut">
              <a:rPr lang="it-IT" smtClean="0"/>
              <a:t>09/11/2014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CAD4-A4DF-4D84-BBC5-C06B025078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FB799-75B3-4C7A-98F4-3F1F6BBAEA1F}" type="datetimeFigureOut">
              <a:rPr lang="it-IT" smtClean="0"/>
              <a:t>09/11/2014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FCAD4-A4DF-4D84-BBC5-C06B025078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FB799-75B3-4C7A-98F4-3F1F6BBAEA1F}" type="datetimeFigureOut">
              <a:rPr lang="it-IT" smtClean="0"/>
              <a:t>09/11/2014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FCAD4-A4DF-4D84-BBC5-C06B02507887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Torri eoliche sul territorio di Viterbo (dietro Pian di Mola)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70992"/>
          </a:xfrm>
        </p:spPr>
        <p:txBody>
          <a:bodyPr>
            <a:normAutofit fontScale="70000" lnSpcReduction="20000"/>
          </a:bodyPr>
          <a:lstStyle/>
          <a:p>
            <a:r>
              <a:rPr lang="it-IT" i="1" dirty="0"/>
              <a:t>Alle foto di San Pietro in Tuscania sono state montate le 6 torri da 185mt alla distanza media di 6 Km</a:t>
            </a:r>
          </a:p>
          <a:p>
            <a:r>
              <a:rPr lang="it-IT" i="1" dirty="0"/>
              <a:t>come riportate nella planimetria (terza foto) secondo l'asse sud est - nord ovest come previsto </a:t>
            </a:r>
            <a:r>
              <a:rPr lang="it-IT" i="1" dirty="0" smtClean="0"/>
              <a:t>del progetto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mrfiasco\Desktop\OK-1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942" y="836712"/>
            <a:ext cx="9110058" cy="6075575"/>
          </a:xfrm>
          <a:prstGeom prst="rect">
            <a:avLst/>
          </a:prstGeom>
          <a:noFill/>
        </p:spPr>
      </p:pic>
      <p:sp>
        <p:nvSpPr>
          <p:cNvPr id="8" name="Rettangolo 7"/>
          <p:cNvSpPr/>
          <p:nvPr/>
        </p:nvSpPr>
        <p:spPr>
          <a:xfrm>
            <a:off x="0" y="44624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i="1" dirty="0" err="1" smtClean="0"/>
              <a:t>Fotosimulazione</a:t>
            </a:r>
            <a:r>
              <a:rPr lang="it-IT" i="1" dirty="0" smtClean="0"/>
              <a:t>: Alle foto di San Pietro in Tuscania sono state montate le 6 torri da 185mt alla distanza media di 6 Km come riportate nella planimetria (terza foto) secondo l'asse sud est - nord ovest come previsto del progetto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rfiasco\Desktop\ok2-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08720"/>
            <a:ext cx="9144000" cy="5949280"/>
          </a:xfrm>
          <a:prstGeom prst="rect">
            <a:avLst/>
          </a:prstGeom>
          <a:noFill/>
        </p:spPr>
      </p:pic>
      <p:sp>
        <p:nvSpPr>
          <p:cNvPr id="5" name="Rettangolo 4"/>
          <p:cNvSpPr/>
          <p:nvPr/>
        </p:nvSpPr>
        <p:spPr>
          <a:xfrm>
            <a:off x="0" y="44624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i="1" dirty="0" err="1" smtClean="0"/>
              <a:t>Fotosimulazione</a:t>
            </a:r>
            <a:r>
              <a:rPr lang="it-IT" i="1" dirty="0" smtClean="0"/>
              <a:t>: Alle foto di San Pietro in Tuscania sono state montate le 6 torri da 185mt alla distanza media di 6 Km come riportate nella planimetria (terza foto) secondo l'asse sud est - nord ovest come previsto del progetto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5" descr="C:\Users\mrfiasco\Desktop\Vista-google-earth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724" y="1391568"/>
            <a:ext cx="8828772" cy="5349800"/>
          </a:xfrm>
          <a:prstGeom prst="rect">
            <a:avLst/>
          </a:prstGeom>
          <a:noFill/>
        </p:spPr>
      </p:pic>
      <p:sp>
        <p:nvSpPr>
          <p:cNvPr id="12" name="Rettangolo 11"/>
          <p:cNvSpPr/>
          <p:nvPr/>
        </p:nvSpPr>
        <p:spPr>
          <a:xfrm>
            <a:off x="108520" y="53938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i="1" dirty="0" smtClean="0"/>
              <a:t>Posizionamento delle pale e angolo di visuale (v. linea rossa)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154</Words>
  <Application>Microsoft Office PowerPoint</Application>
  <PresentationFormat>Presentazione su schermo (4:3)</PresentationFormat>
  <Paragraphs>10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Torri eoliche sul territorio di Viterbo (dietro Pian di Mola)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Torri eoliche sul territorio di Viterbo (dietro Pian di Mola)</dc:title>
  <dc:creator>mrfiasco</dc:creator>
  <cp:lastModifiedBy>mrfiasco</cp:lastModifiedBy>
  <cp:revision>1</cp:revision>
  <dcterms:created xsi:type="dcterms:W3CDTF">2014-11-09T09:01:08Z</dcterms:created>
  <dcterms:modified xsi:type="dcterms:W3CDTF">2014-11-09T09:07:06Z</dcterms:modified>
</cp:coreProperties>
</file>